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6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7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5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2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6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0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7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3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1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1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0ED84-DF67-4DA8-A419-40959F9E2A05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CBDD-898E-4569-910B-8FFE539F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7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" y="90487"/>
            <a:ext cx="12125325" cy="66770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84542" y="1209821"/>
            <a:ext cx="651334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pl-PL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Nuo</a:t>
            </a:r>
            <a:r>
              <a:rPr lang="lt-LT" sz="2200" dirty="0">
                <a:solidFill>
                  <a:schemeClr val="bg1"/>
                </a:solidFill>
                <a:latin typeface="Monotype Corsiva" panose="03010101010201010101" pitchFamily="66" charset="0"/>
              </a:rPr>
              <a:t>širdžiai sveikiname Jus ir Jūsų artimuosius Šv. Kalėdų ir </a:t>
            </a:r>
            <a:endParaRPr lang="en-US" sz="22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lt-LT" sz="2200" dirty="0">
                <a:solidFill>
                  <a:schemeClr val="bg1"/>
                </a:solidFill>
                <a:latin typeface="Monotype Corsiva" panose="03010101010201010101" pitchFamily="66" charset="0"/>
              </a:rPr>
              <a:t>artėjančių Naujųjų Metų proga!</a:t>
            </a:r>
            <a:endParaRPr lang="en-US" sz="22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r>
              <a:rPr lang="lt-LT" sz="2200" dirty="0">
                <a:solidFill>
                  <a:schemeClr val="bg1"/>
                </a:solidFill>
                <a:latin typeface="Monotype Corsiva" panose="03010101010201010101" pitchFamily="66" charset="0"/>
              </a:rPr>
              <a:t> </a:t>
            </a:r>
            <a:endParaRPr lang="en-US" sz="22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Tegul niekuomet nepritrūksta Jums džiaugsmo ir šilumos,</a:t>
            </a:r>
          </a:p>
          <a:p>
            <a:pPr algn="ctr"/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Tetampa Jums tvirta </a:t>
            </a:r>
            <a:r>
              <a:rPr lang="lt-LT" sz="2200" smtClean="0">
                <a:solidFill>
                  <a:schemeClr val="bg1"/>
                </a:solidFill>
                <a:latin typeface="Monotype Corsiva" panose="03010101010201010101" pitchFamily="66" charset="0"/>
              </a:rPr>
              <a:t>atrama išmintingi </a:t>
            </a:r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ir patikimi draugai ,</a:t>
            </a:r>
          </a:p>
          <a:p>
            <a:pPr algn="ctr"/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Telydi Jus pelningos idėjos, išsipildę planai,</a:t>
            </a:r>
          </a:p>
          <a:p>
            <a:pPr algn="ctr"/>
            <a:r>
              <a:rPr lang="lt-LT" sz="2200" dirty="0">
                <a:solidFill>
                  <a:schemeClr val="bg1"/>
                </a:solidFill>
                <a:latin typeface="Monotype Corsiva" panose="03010101010201010101" pitchFamily="66" charset="0"/>
              </a:rPr>
              <a:t>v</a:t>
            </a:r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aisingi darbų  rezultatai.</a:t>
            </a:r>
          </a:p>
          <a:p>
            <a:pPr algn="ctr"/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Sėkmės žengiant į Naujuosius 2018 metus.</a:t>
            </a:r>
          </a:p>
          <a:p>
            <a:pPr algn="ctr"/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,</a:t>
            </a:r>
            <a:endParaRPr lang="en-US" sz="22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r>
              <a:rPr lang="lt-LT" sz="2200" dirty="0">
                <a:solidFill>
                  <a:schemeClr val="bg1"/>
                </a:solidFill>
                <a:latin typeface="Monotype Corsiva" panose="03010101010201010101" pitchFamily="66" charset="0"/>
              </a:rPr>
              <a:t> </a:t>
            </a:r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endParaRPr lang="en-US" sz="22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 </a:t>
            </a:r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Vilniaus </a:t>
            </a:r>
            <a:r>
              <a:rPr lang="lt-LT" sz="2200" dirty="0">
                <a:solidFill>
                  <a:schemeClr val="bg1"/>
                </a:solidFill>
                <a:latin typeface="Monotype Corsiva" panose="03010101010201010101" pitchFamily="66" charset="0"/>
              </a:rPr>
              <a:t>lopšelio-darželio ,,Šypsena“ kolektyvo vardu</a:t>
            </a:r>
            <a:endParaRPr lang="en-US" sz="22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  </a:t>
            </a:r>
            <a:r>
              <a:rPr lang="lt-LT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direktorė </a:t>
            </a:r>
            <a:r>
              <a:rPr lang="lt-LT" sz="2200" dirty="0">
                <a:solidFill>
                  <a:schemeClr val="bg1"/>
                </a:solidFill>
                <a:latin typeface="Monotype Corsiva" panose="03010101010201010101" pitchFamily="66" charset="0"/>
              </a:rPr>
              <a:t>Olga Beliaš</a:t>
            </a:r>
            <a:endParaRPr lang="en-US" sz="2200" dirty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  </a:t>
            </a:r>
            <a:endParaRPr lang="en-US" sz="2200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</Words>
  <Application>Microsoft Office PowerPoint</Application>
  <PresentationFormat>Plačiaekranė</PresentationFormat>
  <Paragraphs>13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„Office“ tema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user</dc:creator>
  <cp:lastModifiedBy>user</cp:lastModifiedBy>
  <cp:revision>4</cp:revision>
  <dcterms:created xsi:type="dcterms:W3CDTF">2017-12-26T19:05:02Z</dcterms:created>
  <dcterms:modified xsi:type="dcterms:W3CDTF">2017-12-27T09:44:57Z</dcterms:modified>
</cp:coreProperties>
</file>